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8" r:id="rId3"/>
    <p:sldId id="267" r:id="rId4"/>
    <p:sldId id="266" r:id="rId5"/>
    <p:sldId id="269" r:id="rId6"/>
    <p:sldId id="265" r:id="rId7"/>
    <p:sldId id="274" r:id="rId8"/>
    <p:sldId id="270" r:id="rId9"/>
    <p:sldId id="276" r:id="rId10"/>
    <p:sldId id="275" r:id="rId11"/>
    <p:sldId id="256" r:id="rId12"/>
    <p:sldId id="27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64D1BF-2DA0-4816-92BC-68851F849B77}" v="7" dt="2023-06-12T17:05:09.3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4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518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043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82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4754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224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879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15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957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319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313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3985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52369-4D36-404E-87E9-F7316E397BB7}" type="datetimeFigureOut">
              <a:rPr lang="en-GB" smtClean="0"/>
              <a:t>20/07/2023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58B2C-FBA0-407E-9243-BFE4FB678B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42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font, screenshot, diagram&#10;&#10;Description automatically generated">
            <a:extLst>
              <a:ext uri="{FF2B5EF4-FFF2-40B4-BE49-F238E27FC236}">
                <a16:creationId xmlns:a16="http://schemas.microsoft.com/office/drawing/2014/main" id="{FE25E00C-416D-D542-0DE4-5D93FFECE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47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CB101A2F-3D06-14DF-9AA1-536D90018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22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D9463BC-AB1E-27A6-44A1-8E92101F5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562"/>
            <a:ext cx="9144000" cy="646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88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, diagram, font&#10;&#10;Description automatically generated">
            <a:extLst>
              <a:ext uri="{FF2B5EF4-FFF2-40B4-BE49-F238E27FC236}">
                <a16:creationId xmlns:a16="http://schemas.microsoft.com/office/drawing/2014/main" id="{C2C14B34-791F-B441-F940-E587FD880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812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C5636145-B649-690A-4984-EFB4C4AB7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4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circle&#10;&#10;Description automatically generated">
            <a:extLst>
              <a:ext uri="{FF2B5EF4-FFF2-40B4-BE49-F238E27FC236}">
                <a16:creationId xmlns:a16="http://schemas.microsoft.com/office/drawing/2014/main" id="{FFE7F5D8-80FD-8565-FA73-972F7FABD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34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6D0A2A9F-926B-A514-02B6-E98FEFA38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6AF2988-FAF3-A294-F6E3-86DB447A6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0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map&#10;&#10;Description automatically generated with low confidence">
            <a:extLst>
              <a:ext uri="{FF2B5EF4-FFF2-40B4-BE49-F238E27FC236}">
                <a16:creationId xmlns:a16="http://schemas.microsoft.com/office/drawing/2014/main" id="{9E29B65E-0543-5E18-09BF-3003E751D5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66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D1E99A5B-83B8-817C-AE6B-EE0882184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5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6DF62CA3-2C6B-0D24-0888-506A9DA49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260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map, font&#10;&#10;Description automatically generated">
            <a:extLst>
              <a:ext uri="{FF2B5EF4-FFF2-40B4-BE49-F238E27FC236}">
                <a16:creationId xmlns:a16="http://schemas.microsoft.com/office/drawing/2014/main" id="{C10574D3-E49B-0EFB-422E-A508F49B0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51"/>
            <a:ext cx="9144000" cy="64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09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Jacqueline Clay</dc:creator>
  <cp:lastModifiedBy>Jacqueline Clay</cp:lastModifiedBy>
  <cp:revision>5</cp:revision>
  <dcterms:created xsi:type="dcterms:W3CDTF">2023-06-12T15:51:46Z</dcterms:created>
  <dcterms:modified xsi:type="dcterms:W3CDTF">2023-07-20T09:03:59Z</dcterms:modified>
</cp:coreProperties>
</file>

<file path=docProps/thumbnail.jpeg>
</file>